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02/15/2024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5468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15,2024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APPOINTMENTS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ORDINANCE #01-2024- PAVE CUT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FOR RETENTION PONDS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 UPDATE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2/15/2024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135,744.11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729.52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5,399.82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65,208.45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4,841.31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1,459.09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1,069.02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23,537.82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1,080.15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118.06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168.35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1,237.68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221.50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29,644.31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3,468.14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22,143.56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296,293.58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</a:t>
            </a:r>
            <a:r>
              <a:rPr lang="en-US" dirty="0">
                <a:solidFill>
                  <a:schemeClr val="bg1"/>
                </a:solidFill>
              </a:rPr>
              <a:t>9,390.68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160,122.30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14630</TotalTime>
  <Words>261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218</cp:revision>
  <dcterms:created xsi:type="dcterms:W3CDTF">2019-10-03T16:39:17Z</dcterms:created>
  <dcterms:modified xsi:type="dcterms:W3CDTF">2024-03-21T12:35:38Z</dcterms:modified>
</cp:coreProperties>
</file>